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kp1DYhJLR4mLR0ZvWabxZY5OJHOU4ZlW_c2fOlbZyAU/edit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studio.code.org/s/csp1-2018/stage/3/puzzle/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926"/>
            <a:ext cx="10524931" cy="10733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Sending Binary Messages- Internet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1468" y="1231985"/>
            <a:ext cx="7197726" cy="140546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3</a:t>
            </a:r>
          </a:p>
        </p:txBody>
      </p:sp>
    </p:spTree>
    <p:extLst>
      <p:ext uri="{BB962C8B-B14F-4D97-AF65-F5344CB8AC3E}">
        <p14:creationId xmlns:p14="http://schemas.microsoft.com/office/powerpoint/2010/main" val="385168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get started!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 Burrill Syllabus Page 2- Next Class</a:t>
            </a:r>
            <a:endParaRPr lang="en-US" sz="2400" dirty="0"/>
          </a:p>
          <a:p>
            <a:r>
              <a:rPr lang="en-US" sz="2400" dirty="0"/>
              <a:t>Baltimore is Paying Kids- Review</a:t>
            </a:r>
          </a:p>
          <a:p>
            <a:r>
              <a:rPr lang="en-US" sz="2400" dirty="0"/>
              <a:t>Top 10 Jobs Review</a:t>
            </a:r>
          </a:p>
        </p:txBody>
      </p:sp>
    </p:spTree>
    <p:extLst>
      <p:ext uri="{BB962C8B-B14F-4D97-AF65-F5344CB8AC3E}">
        <p14:creationId xmlns:p14="http://schemas.microsoft.com/office/powerpoint/2010/main" val="1415916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2650067"/>
          </a:xfrm>
        </p:spPr>
        <p:txBody>
          <a:bodyPr>
            <a:normAutofit/>
          </a:bodyPr>
          <a:lstStyle/>
          <a:p>
            <a:r>
              <a:rPr lang="en-US" sz="2400" b="1" dirty="0"/>
              <a:t>Binary</a:t>
            </a:r>
            <a:r>
              <a:rPr lang="en-US" sz="2400" dirty="0"/>
              <a:t> - A way of representing information using only two options</a:t>
            </a:r>
          </a:p>
          <a:p>
            <a:r>
              <a:rPr lang="en-US" sz="2400" b="1" dirty="0"/>
              <a:t>Bit</a:t>
            </a:r>
            <a:r>
              <a:rPr lang="en-US" sz="2400" dirty="0"/>
              <a:t> - A contraction of "Binary Digit"; the single unit of information in a computer, typically represented as a 0 or 1</a:t>
            </a:r>
          </a:p>
        </p:txBody>
      </p:sp>
    </p:spTree>
    <p:extLst>
      <p:ext uri="{BB962C8B-B14F-4D97-AF65-F5344CB8AC3E}">
        <p14:creationId xmlns:p14="http://schemas.microsoft.com/office/powerpoint/2010/main" val="1843814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One of the least understood things about the internet is how it works as a physical system</a:t>
            </a:r>
          </a:p>
          <a:p>
            <a:r>
              <a:rPr lang="en-US" sz="2400" dirty="0"/>
              <a:t>Bits of information physically travel from one place to another. On the “real” internet bits are transmitted using a variety of different mediums</a:t>
            </a:r>
          </a:p>
          <a:p>
            <a:r>
              <a:rPr lang="en-US" sz="2400" dirty="0"/>
              <a:t>most of the time a single bit physically travels over a variety of systems to get where it’s going</a:t>
            </a:r>
          </a:p>
        </p:txBody>
      </p:sp>
    </p:spTree>
    <p:extLst>
      <p:ext uri="{BB962C8B-B14F-4D97-AF65-F5344CB8AC3E}">
        <p14:creationId xmlns:p14="http://schemas.microsoft.com/office/powerpoint/2010/main" val="3624585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2359"/>
            <a:ext cx="10131425" cy="145626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Pairs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46" y="1427499"/>
            <a:ext cx="10624584" cy="463911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Code.org Unit 1- Lesson 2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Complete Group Activity- Binary Message Device-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1- Simple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2- Complex- 4 Messages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3- 8 Possible Messages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4- 16 Possible Messages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Rest of Unit 1- Lesson 2</a:t>
            </a:r>
          </a:p>
        </p:txBody>
      </p:sp>
    </p:spTree>
    <p:extLst>
      <p:ext uri="{BB962C8B-B14F-4D97-AF65-F5344CB8AC3E}">
        <p14:creationId xmlns:p14="http://schemas.microsoft.com/office/powerpoint/2010/main" val="1589788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Code.org- Unit 1- Lesson 3- Sending Binary Messages with the internet simulator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6042170" cy="3649133"/>
          </a:xfrm>
        </p:spPr>
        <p:txBody>
          <a:bodyPr>
            <a:normAutofit/>
          </a:bodyPr>
          <a:lstStyle/>
          <a:p>
            <a:r>
              <a:rPr lang="en-US" sz="2000" dirty="0"/>
              <a:t>Today, the Internet Simulator at code.org will be used to simulate a single shared wire, connecting two people. </a:t>
            </a:r>
          </a:p>
          <a:p>
            <a:r>
              <a:rPr lang="en-US" sz="2000" dirty="0"/>
              <a:t>A goal of using the internet simulator was put best by a student near the conclusion of Unit 1 who said "Whoa, I feel like I just invented the Internet!"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389" y="2336226"/>
            <a:ext cx="4929720" cy="301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8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95" y="124408"/>
            <a:ext cx="10131425" cy="1456267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Vocab- Journal 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295" y="1580675"/>
            <a:ext cx="4549766" cy="4778180"/>
          </a:xfrm>
        </p:spPr>
        <p:txBody>
          <a:bodyPr>
            <a:norm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 Rate,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Bandwith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Protocal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Latency, Byte, Kilobyte, Megabyte, Ethernet Wire, Fiber Optic Cable, Wireless (WiFi)</a:t>
            </a: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Watch Video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Unit 1- Lesson 3- You have already watched the video</a:t>
            </a:r>
            <a:endParaRPr lang="en-US" sz="1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061" y="2526892"/>
            <a:ext cx="7371644" cy="41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42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Good?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Concerns?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Pace?</a:t>
            </a:r>
          </a:p>
        </p:txBody>
      </p:sp>
    </p:spTree>
    <p:extLst>
      <p:ext uri="{BB962C8B-B14F-4D97-AF65-F5344CB8AC3E}">
        <p14:creationId xmlns:p14="http://schemas.microsoft.com/office/powerpoint/2010/main" val="4016759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694</TotalTime>
  <Words>291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Celestial</vt:lpstr>
      <vt:lpstr>Sending Binary Messages- Internet</vt:lpstr>
      <vt:lpstr>Lets get started!</vt:lpstr>
      <vt:lpstr>Vocabulary</vt:lpstr>
      <vt:lpstr>Internet system</vt:lpstr>
      <vt:lpstr>Pairs activity</vt:lpstr>
      <vt:lpstr>Code.org- Unit 1- Lesson 3- Sending Binary Messages with the internet simulator</vt:lpstr>
      <vt:lpstr>Vocab- Journal Entries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Sending Binary Messages</dc:title>
  <dc:creator>Casey Burrill</dc:creator>
  <cp:lastModifiedBy>Casey Burrill</cp:lastModifiedBy>
  <cp:revision>40</cp:revision>
  <dcterms:created xsi:type="dcterms:W3CDTF">2016-08-13T23:57:10Z</dcterms:created>
  <dcterms:modified xsi:type="dcterms:W3CDTF">2019-08-17T22:43:35Z</dcterms:modified>
</cp:coreProperties>
</file>